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89" r:id="rId3"/>
    <p:sldId id="491" r:id="rId4"/>
    <p:sldId id="495" r:id="rId5"/>
    <p:sldId id="492" r:id="rId6"/>
    <p:sldId id="494" r:id="rId7"/>
    <p:sldId id="469" r:id="rId8"/>
    <p:sldId id="501" r:id="rId9"/>
    <p:sldId id="322" r:id="rId10"/>
    <p:sldId id="502" r:id="rId11"/>
    <p:sldId id="500" r:id="rId12"/>
    <p:sldId id="503" r:id="rId13"/>
    <p:sldId id="504" r:id="rId14"/>
    <p:sldId id="44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963C73D0-49EC-438D-A818-8E3C5DC2327C}"/>
    <pc:docChg chg="undo custSel addSld delSld modSld sldOrd">
      <pc:chgData name="Siniša ᵀᴴᴱ ᴼᴿᴵᴳᴵᴻᴬᴸ Wolfenstein" userId="215f646470bc261a" providerId="LiveId" clId="{963C73D0-49EC-438D-A818-8E3C5DC2327C}" dt="2021-05-10T13:53:37.816" v="1642" actId="1076"/>
      <pc:docMkLst>
        <pc:docMk/>
      </pc:docMkLst>
      <pc:sldChg chg="addSp delSp modSp add ord addAnim delAnim modAnim">
        <pc:chgData name="Siniša ᵀᴴᴱ ᴼᴿᴵᴳᴵᴻᴬᴸ Wolfenstein" userId="215f646470bc261a" providerId="LiveId" clId="{963C73D0-49EC-438D-A818-8E3C5DC2327C}" dt="2021-05-10T13:53:37.816" v="1642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963C73D0-49EC-438D-A818-8E3C5DC2327C}" dt="2021-05-10T12:53:20.750" v="839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963C73D0-49EC-438D-A818-8E3C5DC2327C}" dt="2021-05-10T13:53:02.911" v="1627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963C73D0-49EC-438D-A818-8E3C5DC2327C}" dt="2021-05-10T12:56:32.292" v="862" actId="20577"/>
          <ac:spMkLst>
            <pc:docMk/>
            <pc:sldMk cId="1216289924" sldId="322"/>
            <ac:spMk id="8" creationId="{4214C9B1-11C9-44FD-A427-B0BF73C983F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26.465" v="909" actId="20577"/>
          <ac:spMkLst>
            <pc:docMk/>
            <pc:sldMk cId="1216289924" sldId="322"/>
            <ac:spMk id="9" creationId="{FC785189-934E-4A16-AB10-5A90FCE65DF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31.228" v="920" actId="20577"/>
          <ac:spMkLst>
            <pc:docMk/>
            <pc:sldMk cId="1216289924" sldId="322"/>
            <ac:spMk id="10" creationId="{A66BC6F6-66E1-4E5A-8B24-2B2326F736A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38.564" v="926" actId="20577"/>
          <ac:spMkLst>
            <pc:docMk/>
            <pc:sldMk cId="1216289924" sldId="322"/>
            <ac:spMk id="11" creationId="{6DC4A27C-AB3B-41F7-A25B-FB1E3DD199C9}"/>
          </ac:spMkLst>
        </pc:spChg>
        <pc:spChg chg="add mod">
          <ac:chgData name="Siniša ᵀᴴᴱ ᴼᴿᴵᴳᴵᴻᴬᴸ Wolfenstein" userId="215f646470bc261a" providerId="LiveId" clId="{963C73D0-49EC-438D-A818-8E3C5DC2327C}" dt="2021-05-10T12:58:47.586" v="934" actId="20577"/>
          <ac:spMkLst>
            <pc:docMk/>
            <pc:sldMk cId="1216289924" sldId="322"/>
            <ac:spMk id="12" creationId="{C812B0A2-79D5-4B84-B399-AF97CAAABAD8}"/>
          </ac:spMkLst>
        </pc:spChg>
        <pc:spChg chg="add del mod">
          <ac:chgData name="Siniša ᵀᴴᴱ ᴼᴿᴵᴳᴵᴻᴬᴸ Wolfenstein" userId="215f646470bc261a" providerId="LiveId" clId="{963C73D0-49EC-438D-A818-8E3C5DC2327C}" dt="2021-05-10T12:59:07.306" v="941" actId="20577"/>
          <ac:spMkLst>
            <pc:docMk/>
            <pc:sldMk cId="1216289924" sldId="322"/>
            <ac:spMk id="13" creationId="{8AB8622E-CFAC-4507-85AD-BF11F6E77250}"/>
          </ac:spMkLst>
        </pc:spChg>
        <pc:spChg chg="add del mod">
          <ac:chgData name="Siniša ᵀᴴᴱ ᴼᴿᴵᴳᴵᴻᴬᴸ Wolfenstein" userId="215f646470bc261a" providerId="LiveId" clId="{963C73D0-49EC-438D-A818-8E3C5DC2327C}" dt="2021-05-10T12:59:09.135" v="942" actId="20577"/>
          <ac:spMkLst>
            <pc:docMk/>
            <pc:sldMk cId="1216289924" sldId="322"/>
            <ac:spMk id="14" creationId="{79AAF08B-E2FB-41EB-A481-B1693D166137}"/>
          </ac:spMkLst>
        </pc:spChg>
        <pc:spChg chg="mod">
          <ac:chgData name="Siniša ᵀᴴᴱ ᴼᴿᴵᴳᴵᴻᴬᴸ Wolfenstein" userId="215f646470bc261a" providerId="LiveId" clId="{963C73D0-49EC-438D-A818-8E3C5DC2327C}" dt="2021-05-10T12:55:59.752" v="847" actId="14100"/>
          <ac:spMkLst>
            <pc:docMk/>
            <pc:sldMk cId="1216289924" sldId="32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963C73D0-49EC-438D-A818-8E3C5DC2327C}" dt="2021-05-10T12:59:13.265" v="951" actId="20577"/>
          <ac:spMkLst>
            <pc:docMk/>
            <pc:sldMk cId="1216289924" sldId="322"/>
            <ac:spMk id="16" creationId="{10BB97FD-99DF-48D0-B761-0B8013359A2C}"/>
          </ac:spMkLst>
        </pc:spChg>
        <pc:spChg chg="add mod">
          <ac:chgData name="Siniša ᵀᴴᴱ ᴼᴿᴵᴳᴵᴻᴬᴸ Wolfenstein" userId="215f646470bc261a" providerId="LiveId" clId="{963C73D0-49EC-438D-A818-8E3C5DC2327C}" dt="2021-05-10T12:59:24.403" v="966" actId="20577"/>
          <ac:spMkLst>
            <pc:docMk/>
            <pc:sldMk cId="1216289924" sldId="322"/>
            <ac:spMk id="17" creationId="{FF407B44-4ECD-43E7-86B7-764D4CD6904E}"/>
          </ac:spMkLst>
        </pc:spChg>
        <pc:spChg chg="add mod">
          <ac:chgData name="Siniša ᵀᴴᴱ ᴼᴿᴵᴳᴵᴻᴬᴸ Wolfenstein" userId="215f646470bc261a" providerId="LiveId" clId="{963C73D0-49EC-438D-A818-8E3C5DC2327C}" dt="2021-05-10T12:59:34.092" v="977" actId="20577"/>
          <ac:spMkLst>
            <pc:docMk/>
            <pc:sldMk cId="1216289924" sldId="322"/>
            <ac:spMk id="18" creationId="{2165E5D9-F227-4F9C-B3FC-E12C6FE2564C}"/>
          </ac:spMkLst>
        </pc:spChg>
        <pc:spChg chg="add mod">
          <ac:chgData name="Siniša ᵀᴴᴱ ᴼᴿᴵᴳᴵᴻᴬᴸ Wolfenstein" userId="215f646470bc261a" providerId="LiveId" clId="{963C73D0-49EC-438D-A818-8E3C5DC2327C}" dt="2021-05-10T12:59:38.139" v="985" actId="20577"/>
          <ac:spMkLst>
            <pc:docMk/>
            <pc:sldMk cId="1216289924" sldId="322"/>
            <ac:spMk id="19" creationId="{98AB8362-793D-4481-B604-723B775ED84F}"/>
          </ac:spMkLst>
        </pc:spChg>
        <pc:spChg chg="add mod">
          <ac:chgData name="Siniša ᵀᴴᴱ ᴼᴿᴵᴳᴵᴻᴬᴸ Wolfenstein" userId="215f646470bc261a" providerId="LiveId" clId="{963C73D0-49EC-438D-A818-8E3C5DC2327C}" dt="2021-05-10T12:59:45.274" v="993" actId="20577"/>
          <ac:spMkLst>
            <pc:docMk/>
            <pc:sldMk cId="1216289924" sldId="322"/>
            <ac:spMk id="20" creationId="{DFE19E8D-8111-4341-9E27-FAFBCA15E79B}"/>
          </ac:spMkLst>
        </pc:spChg>
        <pc:spChg chg="add mod">
          <ac:chgData name="Siniša ᵀᴴᴱ ᴼᴿᴵᴳᴵᴻᴬᴸ Wolfenstein" userId="215f646470bc261a" providerId="LiveId" clId="{963C73D0-49EC-438D-A818-8E3C5DC2327C}" dt="2021-05-10T12:59:52.916" v="1001" actId="20577"/>
          <ac:spMkLst>
            <pc:docMk/>
            <pc:sldMk cId="1216289924" sldId="322"/>
            <ac:spMk id="21" creationId="{94D77FDB-A905-4C05-BD0C-6B1A4E9483E2}"/>
          </ac:spMkLst>
        </pc:spChg>
        <pc:spChg chg="del">
          <ac:chgData name="Siniša ᵀᴴᴱ ᴼᴿᴵᴳᴵᴻᴬᴸ Wolfenstein" userId="215f646470bc261a" providerId="LiveId" clId="{963C73D0-49EC-438D-A818-8E3C5DC2327C}" dt="2021-05-10T12:54:53.300" v="843" actId="478"/>
          <ac:spMkLst>
            <pc:docMk/>
            <pc:sldMk cId="1216289924" sldId="322"/>
            <ac:spMk id="25" creationId="{CD7B0916-DDD4-4773-A283-215769A031A5}"/>
          </ac:spMkLst>
        </pc:spChg>
        <pc:picChg chg="add del mod">
          <ac:chgData name="Siniša ᵀᴴᴱ ᴼᴿᴵᴳᴵᴻᴬᴸ Wolfenstein" userId="215f646470bc261a" providerId="LiveId" clId="{963C73D0-49EC-438D-A818-8E3C5DC2327C}" dt="2021-05-10T13:53:37.816" v="1642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63C73D0-49EC-438D-A818-8E3C5DC2327C}" dt="2021-05-10T13:53:34.046" v="1641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963C73D0-49EC-438D-A818-8E3C5DC2327C}" dt="2021-05-10T13:51:48.712" v="162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963C73D0-49EC-438D-A818-8E3C5DC2327C}" dt="2021-05-10T13:51:48.712" v="162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963C73D0-49EC-438D-A818-8E3C5DC2327C}" dt="2021-05-10T12:49:05.361" v="712" actId="107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963C73D0-49EC-438D-A818-8E3C5DC2327C}" dt="2021-05-10T12:49:00.674" v="710" actId="1036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36:09.392" v="366" actId="20577"/>
          <ac:spMkLst>
            <pc:docMk/>
            <pc:sldMk cId="1690226049" sldId="46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1" creationId="{AE33D34A-1304-425B-8289-7F6E5E1A47CF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2" creationId="{3BC57920-1D76-4E50-B9E7-7500256EAED5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3" creationId="{531DE001-E580-4DF0-BFBA-0F531F12D108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4" creationId="{06F2F6A8-4B7F-4886-BCE0-F00645937AF0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5" creationId="{9358A140-B01F-4D49-BDF2-8674BB41DC9E}"/>
          </ac:spMkLst>
        </pc:spChg>
        <pc:spChg chg="add 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6" creationId="{5EC8E6F6-2247-4AAF-B011-038758D7B23B}"/>
          </ac:spMkLst>
        </pc:spChg>
        <pc:spChg chg="add 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7" creationId="{FD283D38-164E-4DD6-9CF0-619E9230B385}"/>
          </ac:spMkLst>
        </pc:spChg>
        <pc:spChg chg="add mod">
          <ac:chgData name="Siniša ᵀᴴᴱ ᴼᴿᴵᴳᴵᴻᴬᴸ Wolfenstein" userId="215f646470bc261a" providerId="LiveId" clId="{963C73D0-49EC-438D-A818-8E3C5DC2327C}" dt="2021-05-10T12:49:05.361" v="712" actId="1076"/>
          <ac:spMkLst>
            <pc:docMk/>
            <pc:sldMk cId="1690226049" sldId="469"/>
            <ac:spMk id="18" creationId="{2B71BA45-5E6C-4533-BA1A-0951AD340DC3}"/>
          </ac:spMkLst>
        </pc:spChg>
        <pc:picChg chg="mod">
          <ac:chgData name="Siniša ᵀᴴᴱ ᴼᴿᴵᴳᴵᴻᴬᴸ Wolfenstein" userId="215f646470bc261a" providerId="LiveId" clId="{963C73D0-49EC-438D-A818-8E3C5DC2327C}" dt="2021-05-10T12:48:54.149" v="690" actId="1035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36:00.235" v="365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3:49:43.517" v="1569" actId="2696"/>
        <pc:sldMkLst>
          <pc:docMk/>
          <pc:sldMk cId="1209678415" sldId="488"/>
        </pc:sldMkLst>
      </pc:sldChg>
      <pc:sldChg chg="addSp modSp modAnim">
        <pc:chgData name="Siniša ᵀᴴᴱ ᴼᴿᴵᴳᴵᴻᴬᴸ Wolfenstein" userId="215f646470bc261a" providerId="LiveId" clId="{963C73D0-49EC-438D-A818-8E3C5DC2327C}" dt="2021-05-10T12:10:11.300" v="72" actId="14100"/>
        <pc:sldMkLst>
          <pc:docMk/>
          <pc:sldMk cId="3966260920" sldId="489"/>
        </pc:sldMkLst>
        <pc:spChg chg="mod">
          <ac:chgData name="Siniša ᵀᴴᴱ ᴼᴿᴵᴳᴵᴻᴬᴸ Wolfenstein" userId="215f646470bc261a" providerId="LiveId" clId="{963C73D0-49EC-438D-A818-8E3C5DC2327C}" dt="2021-05-10T12:09:56.364" v="68" actId="1036"/>
          <ac:spMkLst>
            <pc:docMk/>
            <pc:sldMk cId="3966260920" sldId="489"/>
            <ac:spMk id="7" creationId="{1E29A511-AF7C-4DD4-B8A8-74DB4959E2AA}"/>
          </ac:spMkLst>
        </pc:spChg>
        <pc:picChg chg="add mod">
          <ac:chgData name="Siniša ᵀᴴᴱ ᴼᴿᴵᴳᴵᴻᴬᴸ Wolfenstein" userId="215f646470bc261a" providerId="LiveId" clId="{963C73D0-49EC-438D-A818-8E3C5DC2327C}" dt="2021-05-10T12:10:11.300" v="72" actId="14100"/>
          <ac:picMkLst>
            <pc:docMk/>
            <pc:sldMk cId="3966260920" sldId="489"/>
            <ac:picMk id="2" creationId="{28C48181-55F7-4281-BC15-93CAC8CF015C}"/>
          </ac:picMkLst>
        </pc:picChg>
        <pc:picChg chg="mod">
          <ac:chgData name="Siniša ᵀᴴᴱ ᴼᴿᴵᴳᴵᴻᴬᴸ Wolfenstein" userId="215f646470bc261a" providerId="LiveId" clId="{963C73D0-49EC-438D-A818-8E3C5DC2327C}" dt="2021-05-10T12:09:24.788" v="48" actId="1076"/>
          <ac:picMkLst>
            <pc:docMk/>
            <pc:sldMk cId="3966260920" sldId="489"/>
            <ac:picMk id="4" creationId="{6161D62C-08F8-409D-9F22-F534AA3CF364}"/>
          </ac:picMkLst>
        </pc:picChg>
        <pc:picChg chg="mod">
          <ac:chgData name="Siniša ᵀᴴᴱ ᴼᴿᴵᴳᴵᴻᴬᴸ Wolfenstein" userId="215f646470bc261a" providerId="LiveId" clId="{963C73D0-49EC-438D-A818-8E3C5DC2327C}" dt="2021-05-10T12:09:12.354" v="45" actId="1076"/>
          <ac:picMkLst>
            <pc:docMk/>
            <pc:sldMk cId="3966260920" sldId="489"/>
            <ac:picMk id="5" creationId="{B22798D0-60AF-441C-9190-9DC706F43923}"/>
          </ac:picMkLst>
        </pc:picChg>
        <pc:picChg chg="mod ord">
          <ac:chgData name="Siniša ᵀᴴᴱ ᴼᴿᴵᴳᴵᴻᴬᴸ Wolfenstein" userId="215f646470bc261a" providerId="LiveId" clId="{963C73D0-49EC-438D-A818-8E3C5DC2327C}" dt="2021-05-10T12:09:20.343" v="47" actId="167"/>
          <ac:picMkLst>
            <pc:docMk/>
            <pc:sldMk cId="3966260920" sldId="489"/>
            <ac:picMk id="6" creationId="{06588531-4FF3-4792-9936-07FBA384ACD2}"/>
          </ac:picMkLst>
        </pc:picChg>
      </pc:sldChg>
      <pc:sldChg chg="modSp ord">
        <pc:chgData name="Siniša ᵀᴴᴱ ᴼᴿᴵᴳᴵᴻᴬᴸ Wolfenstein" userId="215f646470bc261a" providerId="LiveId" clId="{963C73D0-49EC-438D-A818-8E3C5DC2327C}" dt="2021-05-10T12:18:42.635" v="174"/>
        <pc:sldMkLst>
          <pc:docMk/>
          <pc:sldMk cId="284891766" sldId="491"/>
        </pc:sldMkLst>
        <pc:spChg chg="mod">
          <ac:chgData name="Siniša ᵀᴴᴱ ᴼᴿᴵᴳᴵᴻᴬᴸ Wolfenstein" userId="215f646470bc261a" providerId="LiveId" clId="{963C73D0-49EC-438D-A818-8E3C5DC2327C}" dt="2021-05-10T12:18:36.670" v="172" actId="14100"/>
          <ac:spMkLst>
            <pc:docMk/>
            <pc:sldMk cId="284891766" sldId="49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11:56" v="76" actId="20577"/>
          <ac:spMkLst>
            <pc:docMk/>
            <pc:sldMk cId="284891766" sldId="491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963C73D0-49EC-438D-A818-8E3C5DC2327C}" dt="2021-05-10T12:18:39.252" v="173" actId="1076"/>
          <ac:picMkLst>
            <pc:docMk/>
            <pc:sldMk cId="284891766" sldId="491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11:59.219" v="77" actId="14826"/>
          <ac:picMkLst>
            <pc:docMk/>
            <pc:sldMk cId="284891766" sldId="491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963C73D0-49EC-438D-A818-8E3C5DC2327C}" dt="2021-05-10T12:26:52.758" v="291"/>
        <pc:sldMkLst>
          <pc:docMk/>
          <pc:sldMk cId="2756702608" sldId="492"/>
        </pc:sldMkLst>
        <pc:picChg chg="mod">
          <ac:chgData name="Siniša ᵀᴴᴱ ᴼᴿᴵᴳᴵᴻᴬᴸ Wolfenstein" userId="215f646470bc261a" providerId="LiveId" clId="{963C73D0-49EC-438D-A818-8E3C5DC2327C}" dt="2021-05-10T12:26:49.898" v="290" actId="1076"/>
          <ac:picMkLst>
            <pc:docMk/>
            <pc:sldMk cId="2756702608" sldId="49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2:22:46.020" v="286" actId="1037"/>
          <ac:picMkLst>
            <pc:docMk/>
            <pc:sldMk cId="2756702608" sldId="49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2:27:26.642" v="292" actId="2696"/>
        <pc:sldMkLst>
          <pc:docMk/>
          <pc:sldMk cId="2536937183" sldId="493"/>
        </pc:sldMkLst>
      </pc:sldChg>
      <pc:sldChg chg="modSp ord modTransition modAnim">
        <pc:chgData name="Siniša ᵀᴴᴱ ᴼᴿᴵᴳᴵᴻᴬᴸ Wolfenstein" userId="215f646470bc261a" providerId="LiveId" clId="{963C73D0-49EC-438D-A818-8E3C5DC2327C}" dt="2021-05-10T12:39:39.777" v="451"/>
        <pc:sldMkLst>
          <pc:docMk/>
          <pc:sldMk cId="1419164835" sldId="494"/>
        </pc:sldMkLst>
        <pc:spChg chg="mod">
          <ac:chgData name="Siniša ᵀᴴᴱ ᴼᴿᴵᴳᴵᴻᴬᴸ Wolfenstein" userId="215f646470bc261a" providerId="LiveId" clId="{963C73D0-49EC-438D-A818-8E3C5DC2327C}" dt="2021-05-10T12:33:16.199" v="350" actId="20577"/>
          <ac:spMkLst>
            <pc:docMk/>
            <pc:sldMk cId="1419164835" sldId="49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27:30.483" v="293" actId="20577"/>
          <ac:spMkLst>
            <pc:docMk/>
            <pc:sldMk cId="1419164835" sldId="494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34:13.891" v="362" actId="255"/>
          <ac:spMkLst>
            <pc:docMk/>
            <pc:sldMk cId="1419164835" sldId="494"/>
            <ac:spMk id="8" creationId="{64D352A5-1FE5-4CF5-AA78-3117A345E2F6}"/>
          </ac:spMkLst>
        </pc:spChg>
        <pc:picChg chg="mod">
          <ac:chgData name="Siniša ᵀᴴᴱ ᴼᴿᴵᴳᴵᴻᴬᴸ Wolfenstein" userId="215f646470bc261a" providerId="LiveId" clId="{963C73D0-49EC-438D-A818-8E3C5DC2327C}" dt="2021-05-10T12:32:58.461" v="299" actId="1076"/>
          <ac:picMkLst>
            <pc:docMk/>
            <pc:sldMk cId="1419164835" sldId="49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28:05.800" v="295" actId="14100"/>
          <ac:picMkLst>
            <pc:docMk/>
            <pc:sldMk cId="1419164835" sldId="494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963C73D0-49EC-438D-A818-8E3C5DC2327C}" dt="2021-05-10T12:22:33.886" v="282" actId="27636"/>
        <pc:sldMkLst>
          <pc:docMk/>
          <pc:sldMk cId="1526908871" sldId="495"/>
        </pc:sldMkLst>
        <pc:spChg chg="mod">
          <ac:chgData name="Siniša ᵀᴴᴱ ᴼᴿᴵᴳᴵᴻᴬᴸ Wolfenstein" userId="215f646470bc261a" providerId="LiveId" clId="{963C73D0-49EC-438D-A818-8E3C5DC2327C}" dt="2021-05-10T12:22:33.886" v="282" actId="27636"/>
          <ac:spMkLst>
            <pc:docMk/>
            <pc:sldMk cId="1526908871" sldId="495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2" creationId="{C83EE80B-D761-4BF6-9516-BE434116826E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3" creationId="{FF6B0357-32CE-46F2-BF72-1429EC65643D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4" creationId="{CDEE469C-5889-4221-B119-199E70ED3A83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5" creationId="{3CAB88C6-58C9-4E73-93D7-A5C83910426D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6" creationId="{B9171A66-029A-4A97-913C-0634C2A3745B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7" creationId="{2D816B03-BF59-41FF-9237-0FC15FA7F0D1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8" creationId="{8D1A5E09-C322-4000-9551-0E9C5724D69F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9" creationId="{44857EC5-9215-4C9B-98FF-7A582606B5D2}"/>
          </ac:spMkLst>
        </pc:spChg>
        <pc:spChg chg="del">
          <ac:chgData name="Siniša ᵀᴴᴱ ᴼᴿᴵᴳᴵᴻᴬᴸ Wolfenstein" userId="215f646470bc261a" providerId="LiveId" clId="{963C73D0-49EC-438D-A818-8E3C5DC2327C}" dt="2021-05-10T12:21:02.327" v="274" actId="478"/>
          <ac:spMkLst>
            <pc:docMk/>
            <pc:sldMk cId="1526908871" sldId="495"/>
            <ac:spMk id="20" creationId="{15D523F9-8393-40C4-BF28-0130A577A04C}"/>
          </ac:spMkLst>
        </pc:spChg>
        <pc:picChg chg="mod">
          <ac:chgData name="Siniša ᵀᴴᴱ ᴼᴿᴵᴳᴵᴻᴬᴸ Wolfenstein" userId="215f646470bc261a" providerId="LiveId" clId="{963C73D0-49EC-438D-A818-8E3C5DC2327C}" dt="2021-05-10T12:22:25.520" v="277" actId="14100"/>
          <ac:picMkLst>
            <pc:docMk/>
            <pc:sldMk cId="1526908871" sldId="49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2:19:35.766" v="177" actId="14826"/>
          <ac:picMkLst>
            <pc:docMk/>
            <pc:sldMk cId="1526908871" sldId="49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3:49:42.303" v="1567" actId="2696"/>
        <pc:sldMkLst>
          <pc:docMk/>
          <pc:sldMk cId="2124170716" sldId="496"/>
        </pc:sldMkLst>
      </pc:sldChg>
      <pc:sldChg chg="del">
        <pc:chgData name="Siniša ᵀᴴᴱ ᴼᴿᴵᴳᴵᴻᴬᴸ Wolfenstein" userId="215f646470bc261a" providerId="LiveId" clId="{963C73D0-49EC-438D-A818-8E3C5DC2327C}" dt="2021-05-10T13:49:42.937" v="1568" actId="2696"/>
        <pc:sldMkLst>
          <pc:docMk/>
          <pc:sldMk cId="3226257226" sldId="497"/>
        </pc:sldMkLst>
      </pc:sldChg>
      <pc:sldChg chg="del">
        <pc:chgData name="Siniša ᵀᴴᴱ ᴼᴿᴵᴳᴵᴻᴬᴸ Wolfenstein" userId="215f646470bc261a" providerId="LiveId" clId="{963C73D0-49EC-438D-A818-8E3C5DC2327C}" dt="2021-05-10T13:49:43.947" v="1570" actId="2696"/>
        <pc:sldMkLst>
          <pc:docMk/>
          <pc:sldMk cId="1976948908" sldId="498"/>
        </pc:sldMkLst>
      </pc:sldChg>
      <pc:sldChg chg="delSp new add del">
        <pc:chgData name="Siniša ᵀᴴᴱ ᴼᴿᴵᴳᴵᴻᴬᴸ Wolfenstein" userId="215f646470bc261a" providerId="LiveId" clId="{963C73D0-49EC-438D-A818-8E3C5DC2327C}" dt="2021-05-10T13:49:45.141" v="1571" actId="2696"/>
        <pc:sldMkLst>
          <pc:docMk/>
          <pc:sldMk cId="3022612825" sldId="499"/>
        </pc:sldMkLst>
        <pc:spChg chg="del">
          <ac:chgData name="Siniša ᵀᴴᴱ ᴼᴿᴵᴳᴵᴻᴬᴸ Wolfenstein" userId="215f646470bc261a" providerId="LiveId" clId="{963C73D0-49EC-438D-A818-8E3C5DC2327C}" dt="2021-05-10T12:10:04.194" v="71" actId="478"/>
          <ac:spMkLst>
            <pc:docMk/>
            <pc:sldMk cId="3022612825" sldId="499"/>
            <ac:spMk id="2" creationId="{A803D8DF-3EF5-4942-B6BC-05301530823C}"/>
          </ac:spMkLst>
        </pc:spChg>
        <pc:spChg chg="del">
          <ac:chgData name="Siniša ᵀᴴᴱ ᴼᴿᴵᴳᴵᴻᴬᴸ Wolfenstein" userId="215f646470bc261a" providerId="LiveId" clId="{963C73D0-49EC-438D-A818-8E3C5DC2327C}" dt="2021-05-10T12:10:04.194" v="71" actId="478"/>
          <ac:spMkLst>
            <pc:docMk/>
            <pc:sldMk cId="3022612825" sldId="499"/>
            <ac:spMk id="3" creationId="{9EAC2091-CBFC-47A8-A8B0-361392434CE5}"/>
          </ac:spMkLst>
        </pc:spChg>
      </pc:sldChg>
      <pc:sldChg chg="addSp delSp modSp add ord delAnim modAnim">
        <pc:chgData name="Siniša ᵀᴴᴱ ᴼᴿᴵᴳᴵᴻᴬᴸ Wolfenstein" userId="215f646470bc261a" providerId="LiveId" clId="{963C73D0-49EC-438D-A818-8E3C5DC2327C}" dt="2021-05-10T13:40:55.174" v="1461"/>
        <pc:sldMkLst>
          <pc:docMk/>
          <pc:sldMk cId="1975832158" sldId="500"/>
        </pc:sldMkLst>
        <pc:spChg chg="add mod">
          <ac:chgData name="Siniša ᵀᴴᴱ ᴼᴿᴵᴳᴵᴻᴬᴸ Wolfenstein" userId="215f646470bc261a" providerId="LiveId" clId="{963C73D0-49EC-438D-A818-8E3C5DC2327C}" dt="2021-05-10T13:40:42.657" v="1459" actId="1036"/>
          <ac:spMkLst>
            <pc:docMk/>
            <pc:sldMk cId="1975832158" sldId="500"/>
            <ac:spMk id="6" creationId="{99D379E0-3B1B-4D31-AB80-E4625362DE78}"/>
          </ac:spMkLst>
        </pc:spChg>
        <pc:spChg chg="mod">
          <ac:chgData name="Siniša ᵀᴴᴱ ᴼᴿᴵᴳᴵᴻᴬᴸ Wolfenstein" userId="215f646470bc261a" providerId="LiveId" clId="{963C73D0-49EC-438D-A818-8E3C5DC2327C}" dt="2021-05-10T13:37:22.743" v="1413" actId="1036"/>
          <ac:spMkLst>
            <pc:docMk/>
            <pc:sldMk cId="1975832158" sldId="500"/>
            <ac:spMk id="11" creationId="{EF11D8A2-6508-418F-8A4E-B3FB2118CF91}"/>
          </ac:spMkLst>
        </pc:spChg>
        <pc:spChg chg="del mod">
          <ac:chgData name="Siniša ᵀᴴᴱ ᴼᴿᴵᴳᴵᴻᴬᴸ Wolfenstein" userId="215f646470bc261a" providerId="LiveId" clId="{963C73D0-49EC-438D-A818-8E3C5DC2327C}" dt="2021-05-10T12:48:37.917" v="653" actId="21"/>
          <ac:spMkLst>
            <pc:docMk/>
            <pc:sldMk cId="1975832158" sldId="500"/>
            <ac:spMk id="20" creationId="{15D523F9-8393-40C4-BF28-0130A577A04C}"/>
          </ac:spMkLst>
        </pc:spChg>
        <pc:picChg chg="mod">
          <ac:chgData name="Siniša ᵀᴴᴱ ᴼᴿᴵᴳᴵᴻᴬᴸ Wolfenstein" userId="215f646470bc261a" providerId="LiveId" clId="{963C73D0-49EC-438D-A818-8E3C5DC2327C}" dt="2021-05-10T13:37:26.982" v="1420" actId="1036"/>
          <ac:picMkLst>
            <pc:docMk/>
            <pc:sldMk cId="1975832158" sldId="500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3:36:40.451" v="1385" actId="14100"/>
          <ac:picMkLst>
            <pc:docMk/>
            <pc:sldMk cId="1975832158" sldId="500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963C73D0-49EC-438D-A818-8E3C5DC2327C}" dt="2021-05-10T12:47:57.712" v="648"/>
        <pc:sldMkLst>
          <pc:docMk/>
          <pc:sldMk cId="17721911" sldId="501"/>
        </pc:sldMkLst>
        <pc:spChg chg="mod">
          <ac:chgData name="Siniša ᵀᴴᴱ ᴼᴿᴵᴳᴵᴻᴬᴸ Wolfenstein" userId="215f646470bc261a" providerId="LiveId" clId="{963C73D0-49EC-438D-A818-8E3C5DC2327C}" dt="2021-05-10T12:42:40.524" v="536" actId="14100"/>
          <ac:spMkLst>
            <pc:docMk/>
            <pc:sldMk cId="17721911" sldId="50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42:36.060" v="534" actId="14100"/>
          <ac:spMkLst>
            <pc:docMk/>
            <pc:sldMk cId="17721911" sldId="501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47:20.924" v="638" actId="20577"/>
          <ac:spMkLst>
            <pc:docMk/>
            <pc:sldMk cId="17721911" sldId="501"/>
            <ac:spMk id="8" creationId="{64D352A5-1FE5-4CF5-AA78-3117A345E2F6}"/>
          </ac:spMkLst>
        </pc:spChg>
        <pc:spChg chg="add mod">
          <ac:chgData name="Siniša ᵀᴴᴱ ᴼᴿᴵᴳᴵᴻᴬᴸ Wolfenstein" userId="215f646470bc261a" providerId="LiveId" clId="{963C73D0-49EC-438D-A818-8E3C5DC2327C}" dt="2021-05-10T12:42:57.908" v="545" actId="1035"/>
          <ac:spMkLst>
            <pc:docMk/>
            <pc:sldMk cId="17721911" sldId="501"/>
            <ac:spMk id="9" creationId="{484955C8-8C7A-4266-B64F-55703184A4F6}"/>
          </ac:spMkLst>
        </pc:spChg>
        <pc:spChg chg="add mod">
          <ac:chgData name="Siniša ᵀᴴᴱ ᴼᴿᴵᴳᴵᴻᴬᴸ Wolfenstein" userId="215f646470bc261a" providerId="LiveId" clId="{963C73D0-49EC-438D-A818-8E3C5DC2327C}" dt="2021-05-10T12:43:19.667" v="557" actId="1036"/>
          <ac:spMkLst>
            <pc:docMk/>
            <pc:sldMk cId="17721911" sldId="501"/>
            <ac:spMk id="10" creationId="{2307695A-099C-4A3A-B1C8-6B898632EC00}"/>
          </ac:spMkLst>
        </pc:spChg>
        <pc:spChg chg="add mod">
          <ac:chgData name="Siniša ᵀᴴᴱ ᴼᴿᴵᴳᴵᴻᴬᴸ Wolfenstein" userId="215f646470bc261a" providerId="LiveId" clId="{963C73D0-49EC-438D-A818-8E3C5DC2327C}" dt="2021-05-10T12:43:28.731" v="567" actId="1036"/>
          <ac:spMkLst>
            <pc:docMk/>
            <pc:sldMk cId="17721911" sldId="501"/>
            <ac:spMk id="11" creationId="{EE295B16-493E-4682-9C5E-2DE8E535766A}"/>
          </ac:spMkLst>
        </pc:spChg>
        <pc:spChg chg="add mod">
          <ac:chgData name="Siniša ᵀᴴᴱ ᴼᴿᴵᴳᴵᴻᴬᴸ Wolfenstein" userId="215f646470bc261a" providerId="LiveId" clId="{963C73D0-49EC-438D-A818-8E3C5DC2327C}" dt="2021-05-10T12:43:36.481" v="573" actId="1036"/>
          <ac:spMkLst>
            <pc:docMk/>
            <pc:sldMk cId="17721911" sldId="501"/>
            <ac:spMk id="12" creationId="{1F2A8E88-AD5D-4578-836D-3CCD14A47451}"/>
          </ac:spMkLst>
        </pc:spChg>
        <pc:spChg chg="add mod">
          <ac:chgData name="Siniša ᵀᴴᴱ ᴼᴿᴵᴳᴵᴻᴬᴸ Wolfenstein" userId="215f646470bc261a" providerId="LiveId" clId="{963C73D0-49EC-438D-A818-8E3C5DC2327C}" dt="2021-05-10T12:44:01.646" v="576" actId="1076"/>
          <ac:spMkLst>
            <pc:docMk/>
            <pc:sldMk cId="17721911" sldId="501"/>
            <ac:spMk id="13" creationId="{7BB0EB77-15F5-4AB8-8B01-9963F77760A3}"/>
          </ac:spMkLst>
        </pc:spChg>
        <pc:spChg chg="add mod">
          <ac:chgData name="Siniša ᵀᴴᴱ ᴼᴿᴵᴳᴵᴻᴬᴸ Wolfenstein" userId="215f646470bc261a" providerId="LiveId" clId="{963C73D0-49EC-438D-A818-8E3C5DC2327C}" dt="2021-05-10T12:44:09.548" v="585" actId="1035"/>
          <ac:spMkLst>
            <pc:docMk/>
            <pc:sldMk cId="17721911" sldId="501"/>
            <ac:spMk id="14" creationId="{E4F48427-88C6-4A8C-9ABE-17332FEFB8AD}"/>
          </ac:spMkLst>
        </pc:spChg>
        <pc:spChg chg="add mod">
          <ac:chgData name="Siniša ᵀᴴᴱ ᴼᴿᴵᴳᴵᴻᴬᴸ Wolfenstein" userId="215f646470bc261a" providerId="LiveId" clId="{963C73D0-49EC-438D-A818-8E3C5DC2327C}" dt="2021-05-10T12:44:17.524" v="591" actId="1036"/>
          <ac:spMkLst>
            <pc:docMk/>
            <pc:sldMk cId="17721911" sldId="501"/>
            <ac:spMk id="15" creationId="{1D873A03-6695-4401-8655-D86653F4A4D9}"/>
          </ac:spMkLst>
        </pc:spChg>
        <pc:spChg chg="add mod">
          <ac:chgData name="Siniša ᵀᴴᴱ ᴼᴿᴵᴳᴵᴻᴬᴸ Wolfenstein" userId="215f646470bc261a" providerId="LiveId" clId="{963C73D0-49EC-438D-A818-8E3C5DC2327C}" dt="2021-05-10T12:44:28.517" v="594" actId="1076"/>
          <ac:spMkLst>
            <pc:docMk/>
            <pc:sldMk cId="17721911" sldId="501"/>
            <ac:spMk id="16" creationId="{FC03EAB3-561D-4CEE-8EDE-AE263C109DDD}"/>
          </ac:spMkLst>
        </pc:spChg>
        <pc:picChg chg="mod">
          <ac:chgData name="Siniša ᵀᴴᴱ ᴼᴿᴵᴳᴵᴻᴬᴸ Wolfenstein" userId="215f646470bc261a" providerId="LiveId" clId="{963C73D0-49EC-438D-A818-8E3C5DC2327C}" dt="2021-05-10T12:42:30.217" v="532" actId="14100"/>
          <ac:picMkLst>
            <pc:docMk/>
            <pc:sldMk cId="17721911" sldId="501"/>
            <ac:picMk id="2" creationId="{79AB126F-5218-4223-8FB3-6BD5D18FF2B3}"/>
          </ac:picMkLst>
        </pc:picChg>
      </pc:sldChg>
      <pc:sldChg chg="addSp delSp modSp add ord delAnim modAnim">
        <pc:chgData name="Siniša ᵀᴴᴱ ᴼᴿᴵᴳᴵᴻᴬᴸ Wolfenstein" userId="215f646470bc261a" providerId="LiveId" clId="{963C73D0-49EC-438D-A818-8E3C5DC2327C}" dt="2021-05-10T13:11:26.430" v="1215" actId="14100"/>
        <pc:sldMkLst>
          <pc:docMk/>
          <pc:sldMk cId="2173234932" sldId="502"/>
        </pc:sldMkLst>
        <pc:spChg chg="mod">
          <ac:chgData name="Siniša ᵀᴴᴱ ᴼᴿᴵᴳᴵᴻᴬᴸ Wolfenstein" userId="215f646470bc261a" providerId="LiveId" clId="{963C73D0-49EC-438D-A818-8E3C5DC2327C}" dt="2021-05-10T13:11:26.430" v="1215" actId="14100"/>
          <ac:spMkLst>
            <pc:docMk/>
            <pc:sldMk cId="2173234932" sldId="50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3:07:18.469" v="1034" actId="1035"/>
          <ac:spMkLst>
            <pc:docMk/>
            <pc:sldMk cId="2173234932" sldId="502"/>
            <ac:spMk id="11" creationId="{AE33D34A-1304-425B-8289-7F6E5E1A47CF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2" creationId="{3BC57920-1D76-4E50-B9E7-7500256EAED5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3" creationId="{531DE001-E580-4DF0-BFBA-0F531F12D108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4" creationId="{06F2F6A8-4B7F-4886-BCE0-F00645937AF0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5" creationId="{9358A140-B01F-4D49-BDF2-8674BB41DC9E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6" creationId="{5EC8E6F6-2247-4AAF-B011-038758D7B23B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7" creationId="{FD283D38-164E-4DD6-9CF0-619E9230B385}"/>
          </ac:spMkLst>
        </pc:spChg>
        <pc:spChg chg="del">
          <ac:chgData name="Siniša ᵀᴴᴱ ᴼᴿᴵᴳᴵᴻᴬᴸ Wolfenstein" userId="215f646470bc261a" providerId="LiveId" clId="{963C73D0-49EC-438D-A818-8E3C5DC2327C}" dt="2021-05-10T13:05:47.380" v="1003" actId="478"/>
          <ac:spMkLst>
            <pc:docMk/>
            <pc:sldMk cId="2173234932" sldId="502"/>
            <ac:spMk id="18" creationId="{2B71BA45-5E6C-4533-BA1A-0951AD340DC3}"/>
          </ac:spMkLst>
        </pc:spChg>
        <pc:spChg chg="add mod">
          <ac:chgData name="Siniša ᵀᴴᴱ ᴼᴿᴵᴳᴵᴻᴬᴸ Wolfenstein" userId="215f646470bc261a" providerId="LiveId" clId="{963C73D0-49EC-438D-A818-8E3C5DC2327C}" dt="2021-05-10T13:07:33.720" v="1051" actId="20577"/>
          <ac:spMkLst>
            <pc:docMk/>
            <pc:sldMk cId="2173234932" sldId="502"/>
            <ac:spMk id="19" creationId="{51325B46-04C2-40E1-9BFF-548C89512F23}"/>
          </ac:spMkLst>
        </pc:spChg>
        <pc:spChg chg="add mod">
          <ac:chgData name="Siniša ᵀᴴᴱ ᴼᴿᴵᴳᴵᴻᴬᴸ Wolfenstein" userId="215f646470bc261a" providerId="LiveId" clId="{963C73D0-49EC-438D-A818-8E3C5DC2327C}" dt="2021-05-10T13:07:51.894" v="1080" actId="1037"/>
          <ac:spMkLst>
            <pc:docMk/>
            <pc:sldMk cId="2173234932" sldId="502"/>
            <ac:spMk id="20" creationId="{4564B907-3D92-4C67-8F5B-09F0195D571B}"/>
          </ac:spMkLst>
        </pc:spChg>
        <pc:spChg chg="add mod">
          <ac:chgData name="Siniša ᵀᴴᴱ ᴼᴿᴵᴳᴵᴻᴬᴸ Wolfenstein" userId="215f646470bc261a" providerId="LiveId" clId="{963C73D0-49EC-438D-A818-8E3C5DC2327C}" dt="2021-05-10T13:08:08.463" v="1096" actId="20577"/>
          <ac:spMkLst>
            <pc:docMk/>
            <pc:sldMk cId="2173234932" sldId="502"/>
            <ac:spMk id="21" creationId="{96D23987-17CB-4D50-92EB-1AD7D32DBE31}"/>
          </ac:spMkLst>
        </pc:spChg>
        <pc:spChg chg="add mod">
          <ac:chgData name="Siniša ᵀᴴᴱ ᴼᴿᴵᴳᴵᴻᴬᴸ Wolfenstein" userId="215f646470bc261a" providerId="LiveId" clId="{963C73D0-49EC-438D-A818-8E3C5DC2327C}" dt="2021-05-10T13:08:43.551" v="1111" actId="1038"/>
          <ac:spMkLst>
            <pc:docMk/>
            <pc:sldMk cId="2173234932" sldId="502"/>
            <ac:spMk id="22" creationId="{F864BD50-845E-4A63-91AF-6889A8EA82A1}"/>
          </ac:spMkLst>
        </pc:spChg>
        <pc:spChg chg="add mod">
          <ac:chgData name="Siniša ᵀᴴᴱ ᴼᴿᴵᴳᴵᴻᴬᴸ Wolfenstein" userId="215f646470bc261a" providerId="LiveId" clId="{963C73D0-49EC-438D-A818-8E3C5DC2327C}" dt="2021-05-10T13:09:12.526" v="1125" actId="1037"/>
          <ac:spMkLst>
            <pc:docMk/>
            <pc:sldMk cId="2173234932" sldId="502"/>
            <ac:spMk id="23" creationId="{A9DBF1A5-1E2E-4522-9C83-804C59371055}"/>
          </ac:spMkLst>
        </pc:spChg>
        <pc:spChg chg="add mod">
          <ac:chgData name="Siniša ᵀᴴᴱ ᴼᴿᴵᴳᴵᴻᴬᴸ Wolfenstein" userId="215f646470bc261a" providerId="LiveId" clId="{963C73D0-49EC-438D-A818-8E3C5DC2327C}" dt="2021-05-10T13:09:28.168" v="1131" actId="20577"/>
          <ac:spMkLst>
            <pc:docMk/>
            <pc:sldMk cId="2173234932" sldId="502"/>
            <ac:spMk id="24" creationId="{A76E2492-0E23-4A67-8483-A89AE6DF3AF1}"/>
          </ac:spMkLst>
        </pc:spChg>
        <pc:spChg chg="add mod">
          <ac:chgData name="Siniša ᵀᴴᴱ ᴼᴿᴵᴳᴵᴻᴬᴸ Wolfenstein" userId="215f646470bc261a" providerId="LiveId" clId="{963C73D0-49EC-438D-A818-8E3C5DC2327C}" dt="2021-05-10T13:09:40.028" v="1143" actId="20577"/>
          <ac:spMkLst>
            <pc:docMk/>
            <pc:sldMk cId="2173234932" sldId="502"/>
            <ac:spMk id="25" creationId="{910D17EC-B3C5-4B3A-B04D-D6B024C17B3D}"/>
          </ac:spMkLst>
        </pc:spChg>
        <pc:spChg chg="add mod">
          <ac:chgData name="Siniša ᵀᴴᴱ ᴼᴿᴵᴳᴵᴻᴬᴸ Wolfenstein" userId="215f646470bc261a" providerId="LiveId" clId="{963C73D0-49EC-438D-A818-8E3C5DC2327C}" dt="2021-05-10T13:09:52.625" v="1157" actId="20577"/>
          <ac:spMkLst>
            <pc:docMk/>
            <pc:sldMk cId="2173234932" sldId="502"/>
            <ac:spMk id="26" creationId="{E27F41B8-3B23-4EAA-BFBC-35DC3526EB01}"/>
          </ac:spMkLst>
        </pc:spChg>
        <pc:spChg chg="add mod">
          <ac:chgData name="Siniša ᵀᴴᴱ ᴼᴿᴵᴳᴵᴻᴬᴸ Wolfenstein" userId="215f646470bc261a" providerId="LiveId" clId="{963C73D0-49EC-438D-A818-8E3C5DC2327C}" dt="2021-05-10T13:10:12.311" v="1170" actId="1036"/>
          <ac:spMkLst>
            <pc:docMk/>
            <pc:sldMk cId="2173234932" sldId="502"/>
            <ac:spMk id="27" creationId="{D4E306B7-FDBC-43B2-B063-00A6A830286E}"/>
          </ac:spMkLst>
        </pc:spChg>
        <pc:spChg chg="add mod">
          <ac:chgData name="Siniša ᵀᴴᴱ ᴼᴿᴵᴳᴵᴻᴬᴸ Wolfenstein" userId="215f646470bc261a" providerId="LiveId" clId="{963C73D0-49EC-438D-A818-8E3C5DC2327C}" dt="2021-05-10T13:10:30.152" v="1184" actId="20577"/>
          <ac:spMkLst>
            <pc:docMk/>
            <pc:sldMk cId="2173234932" sldId="502"/>
            <ac:spMk id="28" creationId="{1B973F95-BADE-4EAC-8B6D-49682F39115B}"/>
          </ac:spMkLst>
        </pc:spChg>
        <pc:spChg chg="add mod">
          <ac:chgData name="Siniša ᵀᴴᴱ ᴼᴿᴵᴳᴵᴻᴬᴸ Wolfenstein" userId="215f646470bc261a" providerId="LiveId" clId="{963C73D0-49EC-438D-A818-8E3C5DC2327C}" dt="2021-05-10T13:10:43.689" v="1191" actId="20577"/>
          <ac:spMkLst>
            <pc:docMk/>
            <pc:sldMk cId="2173234932" sldId="502"/>
            <ac:spMk id="29" creationId="{A7BDF82D-50B8-4AEB-B5D3-9E131D920726}"/>
          </ac:spMkLst>
        </pc:spChg>
        <pc:spChg chg="add mod">
          <ac:chgData name="Siniša ᵀᴴᴱ ᴼᴿᴵᴳᴵᴻᴬᴸ Wolfenstein" userId="215f646470bc261a" providerId="LiveId" clId="{963C73D0-49EC-438D-A818-8E3C5DC2327C}" dt="2021-05-10T13:11:05.159" v="1205" actId="20577"/>
          <ac:spMkLst>
            <pc:docMk/>
            <pc:sldMk cId="2173234932" sldId="502"/>
            <ac:spMk id="30" creationId="{5F585EC9-0C2E-4C90-8290-320F0FA56E38}"/>
          </ac:spMkLst>
        </pc:spChg>
        <pc:spChg chg="add mod">
          <ac:chgData name="Siniša ᵀᴴᴱ ᴼᴿᴵᴳᴵᴻᴬᴸ Wolfenstein" userId="215f646470bc261a" providerId="LiveId" clId="{963C73D0-49EC-438D-A818-8E3C5DC2327C}" dt="2021-05-10T13:11:13.821" v="1213" actId="20577"/>
          <ac:spMkLst>
            <pc:docMk/>
            <pc:sldMk cId="2173234932" sldId="502"/>
            <ac:spMk id="31" creationId="{CEBBEBD6-4908-4712-B17F-43E1F513C18D}"/>
          </ac:spMkLst>
        </pc:spChg>
        <pc:picChg chg="mod">
          <ac:chgData name="Siniša ᵀᴴᴱ ᴼᴿᴵᴳᴵᴻᴬᴸ Wolfenstein" userId="215f646470bc261a" providerId="LiveId" clId="{963C73D0-49EC-438D-A818-8E3C5DC2327C}" dt="2021-05-10T13:06:58.752" v="1018" actId="14826"/>
          <ac:picMkLst>
            <pc:docMk/>
            <pc:sldMk cId="2173234932" sldId="502"/>
            <ac:picMk id="2" creationId="{79AB126F-5218-4223-8FB3-6BD5D18FF2B3}"/>
          </ac:picMkLst>
        </pc:picChg>
      </pc:sldChg>
      <pc:sldChg chg="delSp modSp add delAnim modAnim">
        <pc:chgData name="Siniša ᵀᴴᴱ ᴼᴿᴵᴳᴵᴻᴬᴸ Wolfenstein" userId="215f646470bc261a" providerId="LiveId" clId="{963C73D0-49EC-438D-A818-8E3C5DC2327C}" dt="2021-05-10T13:45:55.545" v="1519" actId="14100"/>
        <pc:sldMkLst>
          <pc:docMk/>
          <pc:sldMk cId="2212667379" sldId="503"/>
        </pc:sldMkLst>
        <pc:spChg chg="mod">
          <ac:chgData name="Siniša ᵀᴴᴱ ᴼᴿᴵᴳᴵᴻᴬᴸ Wolfenstein" userId="215f646470bc261a" providerId="LiveId" clId="{963C73D0-49EC-438D-A818-8E3C5DC2327C}" dt="2021-05-10T13:45:55.545" v="1519" actId="14100"/>
          <ac:spMkLst>
            <pc:docMk/>
            <pc:sldMk cId="2212667379" sldId="50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3:42:55.318" v="1472" actId="20577"/>
          <ac:spMkLst>
            <pc:docMk/>
            <pc:sldMk cId="2212667379" sldId="503"/>
            <ac:spMk id="7" creationId="{0256D9EB-C20B-45FA-9F3D-124012366C9E}"/>
          </ac:spMkLst>
        </pc:spChg>
        <pc:spChg chg="del mod">
          <ac:chgData name="Siniša ᵀᴴᴱ ᴼᴿᴵᴳᴵᴻᴬᴸ Wolfenstein" userId="215f646470bc261a" providerId="LiveId" clId="{963C73D0-49EC-438D-A818-8E3C5DC2327C}" dt="2021-05-10T13:45:07.337" v="1513" actId="478"/>
          <ac:spMkLst>
            <pc:docMk/>
            <pc:sldMk cId="2212667379" sldId="503"/>
            <ac:spMk id="8" creationId="{64D352A5-1FE5-4CF5-AA78-3117A345E2F6}"/>
          </ac:spMkLst>
        </pc:spChg>
        <pc:picChg chg="mod">
          <ac:chgData name="Siniša ᵀᴴᴱ ᴼᴿᴵᴳᴵᴻᴬᴸ Wolfenstein" userId="215f646470bc261a" providerId="LiveId" clId="{963C73D0-49EC-438D-A818-8E3C5DC2327C}" dt="2021-05-10T13:45:46.673" v="1516" actId="14100"/>
          <ac:picMkLst>
            <pc:docMk/>
            <pc:sldMk cId="2212667379" sldId="50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3:42:41.179" v="1468" actId="14826"/>
          <ac:picMkLst>
            <pc:docMk/>
            <pc:sldMk cId="2212667379" sldId="503"/>
            <ac:picMk id="4" creationId="{1B2619D9-4F98-4A11-8FFE-57C7EB1F529A}"/>
          </ac:picMkLst>
        </pc:picChg>
      </pc:sldChg>
      <pc:sldChg chg="addSp delSp add del addAnim delAnim">
        <pc:chgData name="Siniša ᵀᴴᴱ ᴼᴿᴵᴳᴵᴻᴬᴸ Wolfenstein" userId="215f646470bc261a" providerId="LiveId" clId="{963C73D0-49EC-438D-A818-8E3C5DC2327C}" dt="2021-05-10T13:42:17.486" v="1466" actId="2890"/>
        <pc:sldMkLst>
          <pc:docMk/>
          <pc:sldMk cId="3518446209" sldId="503"/>
        </pc:sldMkLst>
        <pc:picChg chg="add del">
          <ac:chgData name="Siniša ᵀᴴᴱ ᴼᴿᴵᴳᴵᴻᴬᴸ Wolfenstein" userId="215f646470bc261a" providerId="LiveId" clId="{963C73D0-49EC-438D-A818-8E3C5DC2327C}" dt="2021-05-10T13:42:12.613" v="1465" actId="478"/>
          <ac:picMkLst>
            <pc:docMk/>
            <pc:sldMk cId="3518446209" sldId="503"/>
            <ac:picMk id="3" creationId="{827941F6-3050-41A2-8779-DC0892E81E0B}"/>
          </ac:picMkLst>
        </pc:picChg>
      </pc:sldChg>
      <pc:sldChg chg="delSp modSp add delAnim modAnim">
        <pc:chgData name="Siniša ᵀᴴᴱ ᴼᴿᴵᴳᴵᴻᴬᴸ Wolfenstein" userId="215f646470bc261a" providerId="LiveId" clId="{963C73D0-49EC-438D-A818-8E3C5DC2327C}" dt="2021-05-10T13:49:33.993" v="1566" actId="1076"/>
        <pc:sldMkLst>
          <pc:docMk/>
          <pc:sldMk cId="2251714582" sldId="504"/>
        </pc:sldMkLst>
        <pc:spChg chg="del">
          <ac:chgData name="Siniša ᵀᴴᴱ ᴼᴿᴵᴳᴵᴻᴬᴸ Wolfenstein" userId="215f646470bc261a" providerId="LiveId" clId="{963C73D0-49EC-438D-A818-8E3C5DC2327C}" dt="2021-05-10T13:47:24.419" v="1524" actId="478"/>
          <ac:spMkLst>
            <pc:docMk/>
            <pc:sldMk cId="2251714582" sldId="504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8" creationId="{4214C9B1-11C9-44FD-A427-B0BF73C983F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9" creationId="{FC785189-934E-4A16-AB10-5A90FCE65DF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0" creationId="{A66BC6F6-66E1-4E5A-8B24-2B2326F736A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1" creationId="{6DC4A27C-AB3B-41F7-A25B-FB1E3DD199C9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2" creationId="{C812B0A2-79D5-4B84-B399-AF97CAAABAD8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3" creationId="{8AB8622E-CFAC-4507-85AD-BF11F6E77250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4" creationId="{79AAF08B-E2FB-41EB-A481-B1693D166137}"/>
          </ac:spMkLst>
        </pc:spChg>
        <pc:spChg chg="mod">
          <ac:chgData name="Siniša ᵀᴴᴱ ᴼᴿᴵᴳᴵᴻᴬᴸ Wolfenstein" userId="215f646470bc261a" providerId="LiveId" clId="{963C73D0-49EC-438D-A818-8E3C5DC2327C}" dt="2021-05-10T13:49:30.904" v="1565" actId="14100"/>
          <ac:spMkLst>
            <pc:docMk/>
            <pc:sldMk cId="2251714582" sldId="50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6" creationId="{10BB97FD-99DF-48D0-B761-0B8013359A2C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7" creationId="{FF407B44-4ECD-43E7-86B7-764D4CD6904E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8" creationId="{2165E5D9-F227-4F9C-B3FC-E12C6FE2564C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9" creationId="{98AB8362-793D-4481-B604-723B775ED84F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20" creationId="{DFE19E8D-8111-4341-9E27-FAFBCA15E79B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21" creationId="{94D77FDB-A905-4C05-BD0C-6B1A4E9483E2}"/>
          </ac:spMkLst>
        </pc:spChg>
        <pc:picChg chg="mod">
          <ac:chgData name="Siniša ᵀᴴᴱ ᴼᴿᴵᴳᴵᴻᴬᴸ Wolfenstein" userId="215f646470bc261a" providerId="LiveId" clId="{963C73D0-49EC-438D-A818-8E3C5DC2327C}" dt="2021-05-10T13:49:33.993" v="1566" actId="1076"/>
          <ac:picMkLst>
            <pc:docMk/>
            <pc:sldMk cId="2251714582" sldId="50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63C73D0-49EC-438D-A818-8E3C5DC2327C}" dt="2021-05-10T13:47:34.709" v="1526" actId="1076"/>
          <ac:picMkLst>
            <pc:docMk/>
            <pc:sldMk cId="2251714582" sldId="504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10.5.2021.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ff1d4db8-5f30-4ad2-86db-9e761cadfc5b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63/048/74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Six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wheels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three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souls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" y="8021"/>
            <a:ext cx="5116946" cy="684130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4" y="1667382"/>
            <a:ext cx="11873824" cy="37813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941696"/>
            <a:ext cx="6890411" cy="5301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these words into the right column based on their meaning.</a:t>
            </a:r>
            <a:br>
              <a:rPr lang="hr-HR" sz="2000" b="1" dirty="0"/>
            </a:br>
            <a:r>
              <a:rPr lang="hr-HR" sz="2000" i="1" dirty="0"/>
              <a:t>Razvrstaj </a:t>
            </a:r>
            <a:r>
              <a:rPr lang="pl-PL" sz="2000" i="1" dirty="0"/>
              <a:t>ponuđene pridjeve prema značenju u skupine</a:t>
            </a:r>
            <a:r>
              <a:rPr lang="hr-HR" sz="2000" i="1" dirty="0"/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E33D34A-1304-425B-8289-7F6E5E1A47CF}"/>
              </a:ext>
            </a:extLst>
          </p:cNvPr>
          <p:cNvSpPr txBox="1">
            <a:spLocks/>
          </p:cNvSpPr>
          <p:nvPr/>
        </p:nvSpPr>
        <p:spPr>
          <a:xfrm>
            <a:off x="5260450" y="3716931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gigantic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1325B46-04C2-40E1-9BFF-548C89512F23}"/>
              </a:ext>
            </a:extLst>
          </p:cNvPr>
          <p:cNvSpPr txBox="1">
            <a:spLocks/>
          </p:cNvSpPr>
          <p:nvPr/>
        </p:nvSpPr>
        <p:spPr>
          <a:xfrm>
            <a:off x="3614113" y="3716930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terrible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564B907-3D92-4C67-8F5B-09F0195D571B}"/>
              </a:ext>
            </a:extLst>
          </p:cNvPr>
          <p:cNvSpPr txBox="1">
            <a:spLocks/>
          </p:cNvSpPr>
          <p:nvPr/>
        </p:nvSpPr>
        <p:spPr>
          <a:xfrm>
            <a:off x="6828266" y="3716930"/>
            <a:ext cx="184718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uninteresting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6D23987-17CB-4D50-92EB-1AD7D32DBE31}"/>
              </a:ext>
            </a:extLst>
          </p:cNvPr>
          <p:cNvSpPr txBox="1">
            <a:spLocks/>
          </p:cNvSpPr>
          <p:nvPr/>
        </p:nvSpPr>
        <p:spPr>
          <a:xfrm>
            <a:off x="10244283" y="3720369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entertaining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864BD50-845E-4A63-91AF-6889A8EA82A1}"/>
              </a:ext>
            </a:extLst>
          </p:cNvPr>
          <p:cNvSpPr txBox="1">
            <a:spLocks/>
          </p:cNvSpPr>
          <p:nvPr/>
        </p:nvSpPr>
        <p:spPr>
          <a:xfrm>
            <a:off x="1940060" y="3729502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amazing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9DBF1A5-1E2E-4522-9C83-804C59371055}"/>
              </a:ext>
            </a:extLst>
          </p:cNvPr>
          <p:cNvSpPr txBox="1">
            <a:spLocks/>
          </p:cNvSpPr>
          <p:nvPr/>
        </p:nvSpPr>
        <p:spPr>
          <a:xfrm>
            <a:off x="258594" y="3729502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delighted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76E2492-0E23-4A67-8483-A89AE6DF3AF1}"/>
              </a:ext>
            </a:extLst>
          </p:cNvPr>
          <p:cNvSpPr txBox="1">
            <a:spLocks/>
          </p:cNvSpPr>
          <p:nvPr/>
        </p:nvSpPr>
        <p:spPr>
          <a:xfrm>
            <a:off x="5260450" y="4020238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huge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910D17EC-B3C5-4B3A-B04D-D6B024C17B3D}"/>
              </a:ext>
            </a:extLst>
          </p:cNvPr>
          <p:cNvSpPr txBox="1">
            <a:spLocks/>
          </p:cNvSpPr>
          <p:nvPr/>
        </p:nvSpPr>
        <p:spPr>
          <a:xfrm>
            <a:off x="8584298" y="3729502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tiny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E27F41B8-3B23-4EAA-BFBC-35DC3526EB01}"/>
              </a:ext>
            </a:extLst>
          </p:cNvPr>
          <p:cNvSpPr txBox="1">
            <a:spLocks/>
          </p:cNvSpPr>
          <p:nvPr/>
        </p:nvSpPr>
        <p:spPr>
          <a:xfrm>
            <a:off x="8585318" y="4032810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miniature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D4E306B7-FDBC-43B2-B063-00A6A830286E}"/>
              </a:ext>
            </a:extLst>
          </p:cNvPr>
          <p:cNvSpPr txBox="1">
            <a:spLocks/>
          </p:cNvSpPr>
          <p:nvPr/>
        </p:nvSpPr>
        <p:spPr>
          <a:xfrm>
            <a:off x="264661" y="4023640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pleased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1B973F95-BADE-4EAC-8B6D-49682F39115B}"/>
              </a:ext>
            </a:extLst>
          </p:cNvPr>
          <p:cNvSpPr txBox="1">
            <a:spLocks/>
          </p:cNvSpPr>
          <p:nvPr/>
        </p:nvSpPr>
        <p:spPr>
          <a:xfrm>
            <a:off x="1933398" y="4009992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fantastic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A7BDF82D-50B8-4AEB-B5D3-9E131D920726}"/>
              </a:ext>
            </a:extLst>
          </p:cNvPr>
          <p:cNvSpPr txBox="1">
            <a:spLocks/>
          </p:cNvSpPr>
          <p:nvPr/>
        </p:nvSpPr>
        <p:spPr>
          <a:xfrm>
            <a:off x="3626898" y="4009991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awful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5F585EC9-0C2E-4C90-8290-320F0FA56E38}"/>
              </a:ext>
            </a:extLst>
          </p:cNvPr>
          <p:cNvSpPr txBox="1">
            <a:spLocks/>
          </p:cNvSpPr>
          <p:nvPr/>
        </p:nvSpPr>
        <p:spPr>
          <a:xfrm>
            <a:off x="10245146" y="4018781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hilarious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EBBEBD6-4908-4712-B17F-43E1F513C18D}"/>
              </a:ext>
            </a:extLst>
          </p:cNvPr>
          <p:cNvSpPr txBox="1">
            <a:spLocks/>
          </p:cNvSpPr>
          <p:nvPr/>
        </p:nvSpPr>
        <p:spPr>
          <a:xfrm>
            <a:off x="6915399" y="4032962"/>
            <a:ext cx="167261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dull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2" y="-2077"/>
            <a:ext cx="5122529" cy="685649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17" y="127481"/>
            <a:ext cx="10745153" cy="66328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10781025" y="209368"/>
            <a:ext cx="1451919" cy="6822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Mike wrote about his trip to Hastings. Change the adjectives in bold with the</a:t>
            </a:r>
            <a:r>
              <a:rPr lang="hr-HR" sz="2000" b="1" dirty="0"/>
              <a:t> </a:t>
            </a:r>
            <a:r>
              <a:rPr lang="en-US" sz="2000" b="1" dirty="0"/>
              <a:t>ones from Exercise 2.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hr-HR" sz="2000" i="1" dirty="0" err="1"/>
              <a:t>Mikov</a:t>
            </a:r>
            <a:r>
              <a:rPr lang="hr-HR" sz="2000" i="1" dirty="0"/>
              <a:t> tekst o putu u </a:t>
            </a:r>
            <a:r>
              <a:rPr lang="hr-HR" sz="2000" i="1" dirty="0" err="1"/>
              <a:t>Hastings</a:t>
            </a:r>
            <a:r>
              <a:rPr lang="hr-HR" sz="2000" i="1" dirty="0"/>
              <a:t>. Zamijeni podebljane pridjeve pridjevima iz 2. zadatka.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9D379E0-3B1B-4D31-AB80-E4625362DE78}"/>
              </a:ext>
            </a:extLst>
          </p:cNvPr>
          <p:cNvSpPr txBox="1">
            <a:spLocks/>
          </p:cNvSpPr>
          <p:nvPr/>
        </p:nvSpPr>
        <p:spPr>
          <a:xfrm>
            <a:off x="8447963" y="140824"/>
            <a:ext cx="2019869" cy="6605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  <a:r>
              <a:rPr lang="en-US" sz="2200" i="1" dirty="0" err="1">
                <a:solidFill>
                  <a:srgbClr val="FF0000"/>
                </a:solidFill>
              </a:rPr>
              <a:t>antastic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huge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amazing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tiny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gigantic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entertaining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dull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hilarious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awful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terrible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pleased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miniature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hr-HR" sz="2200" i="1" dirty="0">
                <a:solidFill>
                  <a:srgbClr val="FF0000"/>
                </a:solidFill>
              </a:rPr>
              <a:t>u</a:t>
            </a:r>
            <a:r>
              <a:rPr lang="en-US" sz="2200" i="1" dirty="0" err="1">
                <a:solidFill>
                  <a:srgbClr val="FF0000"/>
                </a:solidFill>
              </a:rPr>
              <a:t>ninteresting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200" i="1" dirty="0">
                <a:solidFill>
                  <a:srgbClr val="FF0000"/>
                </a:solidFill>
              </a:rPr>
              <a:t>delighted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83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0" y="1354"/>
            <a:ext cx="5141345" cy="686587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0"/>
            <a:ext cx="8682749" cy="68658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067903" y="1760561"/>
            <a:ext cx="2936480" cy="3862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about one of your trips</a:t>
            </a:r>
            <a:r>
              <a:rPr lang="hr-HR" sz="2000" b="1" dirty="0"/>
              <a:t>. </a:t>
            </a:r>
            <a:r>
              <a:rPr lang="hr-HR" sz="2000" i="1" dirty="0"/>
              <a:t>Prema predlošku piši o jednome od svojih putovanja, navedi kamo si išao, s kim, gdje se to mjesto nalazi, po čemu je ono poznato, događaj koji si doživio tijekom putovanja, što si sve radio i kako si se pritom osjećao, te što uopće misliš o tom putovanju.</a:t>
            </a:r>
          </a:p>
        </p:txBody>
      </p:sp>
    </p:spTree>
    <p:extLst>
      <p:ext uri="{BB962C8B-B14F-4D97-AF65-F5344CB8AC3E}">
        <p14:creationId xmlns:p14="http://schemas.microsoft.com/office/powerpoint/2010/main" val="2212667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4398" cy="684264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398" y="3111690"/>
            <a:ext cx="4648587" cy="22095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4398" y="1282890"/>
            <a:ext cx="4770229" cy="6344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 travelogue about</a:t>
            </a:r>
            <a:r>
              <a:rPr lang="hr-HR" sz="2000" b="1" dirty="0"/>
              <a:t> </a:t>
            </a:r>
            <a:r>
              <a:rPr lang="en-US" sz="2000" b="1" dirty="0"/>
              <a:t>your last school field trip</a:t>
            </a:r>
            <a:r>
              <a:rPr lang="hr-HR" sz="2000" b="1" dirty="0"/>
              <a:t> </a:t>
            </a:r>
            <a:r>
              <a:rPr lang="en-US" sz="2000" b="1" dirty="0"/>
              <a:t>or the journey with your</a:t>
            </a:r>
            <a:r>
              <a:rPr lang="hr-HR" sz="2000" b="1" dirty="0"/>
              <a:t> </a:t>
            </a:r>
            <a:r>
              <a:rPr lang="en-US" sz="2000" b="1" dirty="0"/>
              <a:t>family. You can also invent</a:t>
            </a:r>
            <a:r>
              <a:rPr lang="hr-HR" sz="2000" b="1" dirty="0"/>
              <a:t> </a:t>
            </a:r>
            <a:r>
              <a:rPr lang="en-US" sz="2000" b="1" dirty="0"/>
              <a:t>the story.</a:t>
            </a:r>
            <a:r>
              <a:rPr lang="hr-HR" sz="2000" b="1" dirty="0"/>
              <a:t> </a:t>
            </a:r>
            <a:r>
              <a:rPr lang="hr-HR" sz="2000" i="1" dirty="0"/>
              <a:t>Napiši putopis s temom zadnjega školskog izleta ili putovanja sa svojom obitelji. Možeš napisati i putopis o izmišljenom putovanju.</a:t>
            </a:r>
          </a:p>
        </p:txBody>
      </p:sp>
    </p:spTree>
    <p:extLst>
      <p:ext uri="{BB962C8B-B14F-4D97-AF65-F5344CB8AC3E}">
        <p14:creationId xmlns:p14="http://schemas.microsoft.com/office/powerpoint/2010/main" val="22517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https://www.e-sfera.hr/dodatni-digitalni-sadrzaji/ff1d4db8-5f30-4ad2-86db-9e761cadfc5b/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Key moments in the evolution of bicycles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isječke teksta (od 1. do 7.) te ih spoji sa slikama bicikala (od A do H). </a:t>
            </a:r>
            <a:br>
              <a:rPr lang="hr-HR" sz="2000" i="1" dirty="0"/>
            </a:br>
            <a:r>
              <a:rPr lang="hr-HR" sz="2000" i="1" dirty="0"/>
              <a:t>Istraži povijest bicikala prema uputama ispod teksta i pripremi prezentaciju.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06588531-4FF3-4792-9936-07FBA384A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035997" cy="430445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22798D0-60AF-441C-9190-9DC706F43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34" y="3634024"/>
            <a:ext cx="6224890" cy="3675059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6161D62C-08F8-409D-9F22-F534AA3CF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98" y="-104493"/>
            <a:ext cx="6237679" cy="45134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29A511-AF7C-4DD4-B8A8-74DB4959E2AA}"/>
              </a:ext>
            </a:extLst>
          </p:cNvPr>
          <p:cNvSpPr txBox="1">
            <a:spLocks/>
          </p:cNvSpPr>
          <p:nvPr/>
        </p:nvSpPr>
        <p:spPr>
          <a:xfrm>
            <a:off x="6027760" y="1759946"/>
            <a:ext cx="2147248" cy="4570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? </a:t>
            </a:r>
            <a:r>
              <a:rPr lang="hr-HR" sz="2000" i="1" dirty="0"/>
              <a:t> Što vidiš na ovim fotografijama?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8C48181-55F7-4281-BC15-93CAC8CF0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6782" y="3634024"/>
            <a:ext cx="6256895" cy="328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" y="13156"/>
            <a:ext cx="5120906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834" y="2637558"/>
            <a:ext cx="7756478" cy="19822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5901" y="1678676"/>
            <a:ext cx="6890411" cy="6583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</a:t>
            </a:r>
            <a:r>
              <a:rPr lang="hr-HR" sz="2000" b="1" dirty="0" err="1"/>
              <a:t>lead-in</a:t>
            </a:r>
            <a:r>
              <a:rPr lang="hr-HR" sz="2000" b="1" dirty="0"/>
              <a:t> </a:t>
            </a:r>
            <a:r>
              <a:rPr lang="en-US" sz="2000" b="1" dirty="0"/>
              <a:t>text and </a:t>
            </a:r>
            <a:r>
              <a:rPr lang="hr-HR" sz="2000" b="1" dirty="0" err="1"/>
              <a:t>think</a:t>
            </a:r>
            <a:r>
              <a:rPr lang="hr-HR" sz="2000" b="1" dirty="0"/>
              <a:t>. </a:t>
            </a:r>
            <a:r>
              <a:rPr lang="en-US" sz="2000" b="1" dirty="0"/>
              <a:t>Would you like to travel like this someday</a:t>
            </a:r>
            <a:r>
              <a:rPr lang="hr-HR" sz="2000" b="1" dirty="0"/>
              <a:t>? </a:t>
            </a:r>
            <a:r>
              <a:rPr lang="hr-HR" sz="2000" i="1" dirty="0"/>
              <a:t>Pročitaj uvodni tekst i razmisli. Bi li ti želio jednog dana ovako putovati? </a:t>
            </a:r>
          </a:p>
        </p:txBody>
      </p:sp>
    </p:spTree>
    <p:extLst>
      <p:ext uri="{BB962C8B-B14F-4D97-AF65-F5344CB8AC3E}">
        <p14:creationId xmlns:p14="http://schemas.microsoft.com/office/powerpoint/2010/main" val="2848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2976"/>
            <a:ext cx="5094842" cy="682344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3" y="31945"/>
            <a:ext cx="9451461" cy="68260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10003808" y="2019869"/>
            <a:ext cx="1992179" cy="4203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parts of Ruben’s travelogue. Give each chapter</a:t>
            </a:r>
            <a:r>
              <a:rPr lang="hr-HR" sz="2000" b="1" dirty="0"/>
              <a:t> </a:t>
            </a:r>
            <a:r>
              <a:rPr lang="en-US" sz="2000" b="1" dirty="0"/>
              <a:t>a heading.</a:t>
            </a:r>
            <a:br>
              <a:rPr lang="hr-HR" sz="2000" b="1" dirty="0"/>
            </a:br>
            <a:r>
              <a:rPr lang="hr-HR" sz="2000" i="1" dirty="0"/>
              <a:t>Pročitaj dijelove </a:t>
            </a:r>
            <a:r>
              <a:rPr lang="hr-HR" sz="2000" i="1" dirty="0" err="1"/>
              <a:t>Rubenovog</a:t>
            </a:r>
            <a:r>
              <a:rPr lang="hr-HR" sz="2000" i="1" dirty="0"/>
              <a:t> putopisnog bloga i svakom poglavlju dodijeli/smisli naslov.</a:t>
            </a:r>
          </a:p>
        </p:txBody>
      </p:sp>
    </p:spTree>
    <p:extLst>
      <p:ext uri="{BB962C8B-B14F-4D97-AF65-F5344CB8AC3E}">
        <p14:creationId xmlns:p14="http://schemas.microsoft.com/office/powerpoint/2010/main" val="152690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8" y="18297"/>
            <a:ext cx="5094756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734" y="14192"/>
            <a:ext cx="9617080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670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0" y="1"/>
            <a:ext cx="5141345" cy="686857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9" y="596816"/>
            <a:ext cx="4281459" cy="58211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1949" y="409433"/>
            <a:ext cx="6872434" cy="356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i="1" dirty="0"/>
              <a:t>Pročitaj ponovno i odgovori na postavljena pitanja.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D352A5-1FE5-4CF5-AA78-3117A345E2F6}"/>
              </a:ext>
            </a:extLst>
          </p:cNvPr>
          <p:cNvSpPr txBox="1">
            <a:spLocks/>
          </p:cNvSpPr>
          <p:nvPr/>
        </p:nvSpPr>
        <p:spPr>
          <a:xfrm>
            <a:off x="5122960" y="1705970"/>
            <a:ext cx="6872434" cy="5023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1 The boys got to Venice by bus. It took them two hours to assemble the bikes.</a:t>
            </a:r>
            <a:endParaRPr lang="hr-HR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2 They slept in a tent during most of the journey.</a:t>
            </a:r>
            <a:endParaRPr lang="hr-HR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3 One bike started to cause problems, they were out of food, they had to push bikes, they got lost.</a:t>
            </a:r>
            <a:endParaRPr lang="hr-HR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4 They a</a:t>
            </a:r>
            <a:r>
              <a:rPr lang="hr-HR" sz="2400" i="1" dirty="0">
                <a:solidFill>
                  <a:srgbClr val="C00000"/>
                </a:solidFill>
              </a:rPr>
              <a:t>t</a:t>
            </a:r>
            <a:r>
              <a:rPr lang="en-US" sz="2400" i="1" dirty="0">
                <a:solidFill>
                  <a:srgbClr val="C00000"/>
                </a:solidFill>
              </a:rPr>
              <a:t>e canned fish, peaches, plums.</a:t>
            </a:r>
            <a:endParaRPr lang="hr-HR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5 At the beginning they were determined, during the journey they were tired and at the end they were proud of themselves.</a:t>
            </a:r>
            <a:endParaRPr lang="hr-HR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64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" y="8021"/>
            <a:ext cx="5116946" cy="684130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4" y="1146407"/>
            <a:ext cx="11873824" cy="48233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450376"/>
            <a:ext cx="6890411" cy="5792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</a:t>
            </a:r>
            <a:r>
              <a:rPr lang="hr-HR" sz="2000" b="1" dirty="0"/>
              <a:t> </a:t>
            </a:r>
            <a:r>
              <a:rPr lang="en-US" sz="2000" b="1" dirty="0"/>
              <a:t>the missing words.</a:t>
            </a:r>
            <a:br>
              <a:rPr lang="hr-HR" sz="2000" b="1" dirty="0"/>
            </a:br>
            <a:r>
              <a:rPr lang="hr-HR" sz="2000" i="1" dirty="0"/>
              <a:t>Nadopuni tekst riječima koje nedostaju.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E33D34A-1304-425B-8289-7F6E5E1A47CF}"/>
              </a:ext>
            </a:extLst>
          </p:cNvPr>
          <p:cNvSpPr txBox="1">
            <a:spLocks/>
          </p:cNvSpPr>
          <p:nvPr/>
        </p:nvSpPr>
        <p:spPr>
          <a:xfrm>
            <a:off x="7912638" y="247498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route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C57920-1D76-4E50-B9E7-7500256EAED5}"/>
              </a:ext>
            </a:extLst>
          </p:cNvPr>
          <p:cNvSpPr txBox="1">
            <a:spLocks/>
          </p:cNvSpPr>
          <p:nvPr/>
        </p:nvSpPr>
        <p:spPr>
          <a:xfrm>
            <a:off x="2528765" y="2936962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scenery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31DE001-E580-4DF0-BFBA-0F531F12D108}"/>
              </a:ext>
            </a:extLst>
          </p:cNvPr>
          <p:cNvSpPr txBox="1">
            <a:spLocks/>
          </p:cNvSpPr>
          <p:nvPr/>
        </p:nvSpPr>
        <p:spPr>
          <a:xfrm>
            <a:off x="1213215" y="345200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determined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6F2F6A8-4B7F-4886-BCE0-F00645937AF0}"/>
              </a:ext>
            </a:extLst>
          </p:cNvPr>
          <p:cNvSpPr txBox="1">
            <a:spLocks/>
          </p:cNvSpPr>
          <p:nvPr/>
        </p:nvSpPr>
        <p:spPr>
          <a:xfrm>
            <a:off x="3054784" y="3925087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challenging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358A140-B01F-4D49-BDF2-8674BB41DC9E}"/>
              </a:ext>
            </a:extLst>
          </p:cNvPr>
          <p:cNvSpPr txBox="1">
            <a:spLocks/>
          </p:cNvSpPr>
          <p:nvPr/>
        </p:nvSpPr>
        <p:spPr>
          <a:xfrm>
            <a:off x="1224810" y="4398173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energetic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EC8E6F6-2247-4AAF-B011-038758D7B23B}"/>
              </a:ext>
            </a:extLst>
          </p:cNvPr>
          <p:cNvSpPr txBox="1">
            <a:spLocks/>
          </p:cNvSpPr>
          <p:nvPr/>
        </p:nvSpPr>
        <p:spPr>
          <a:xfrm>
            <a:off x="1363329" y="4875153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assemble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D283D38-164E-4DD6-9CF0-619E9230B385}"/>
              </a:ext>
            </a:extLst>
          </p:cNvPr>
          <p:cNvSpPr txBox="1">
            <a:spLocks/>
          </p:cNvSpPr>
          <p:nvPr/>
        </p:nvSpPr>
        <p:spPr>
          <a:xfrm>
            <a:off x="7409520" y="534309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painless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2B71BA45-5E6C-4533-BA1A-0951AD340DC3}"/>
              </a:ext>
            </a:extLst>
          </p:cNvPr>
          <p:cNvSpPr/>
          <p:nvPr/>
        </p:nvSpPr>
        <p:spPr>
          <a:xfrm>
            <a:off x="5083997" y="6136975"/>
            <a:ext cx="71026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https://wordwall.net/play/863/048/749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0" y="1"/>
            <a:ext cx="5141345" cy="686857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804751" y="0"/>
            <a:ext cx="394541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5" y="84361"/>
            <a:ext cx="7612861" cy="42998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04751" y="409432"/>
            <a:ext cx="4199631" cy="3193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blanks with the right prepositions and then</a:t>
            </a:r>
            <a:r>
              <a:rPr lang="hr-HR" sz="2000" b="1" dirty="0"/>
              <a:t> </a:t>
            </a:r>
            <a:r>
              <a:rPr lang="en-US" sz="2000" b="1" dirty="0"/>
              <a:t>decide whether the sentences are true or false.</a:t>
            </a:r>
            <a:r>
              <a:rPr lang="hr-HR" sz="2000" b="1" dirty="0"/>
              <a:t> </a:t>
            </a:r>
            <a:r>
              <a:rPr lang="en-US" sz="2000" b="1" dirty="0"/>
              <a:t>Correct the false ones</a:t>
            </a:r>
            <a:r>
              <a:rPr lang="hr-HR" sz="2000" b="1" dirty="0"/>
              <a:t>. </a:t>
            </a:r>
            <a:r>
              <a:rPr lang="hr-HR" sz="2000" i="1" dirty="0"/>
              <a:t>U engleskom jeziku glagoli često dolaze s različitim prijedlozima, što im često potpuno mijenja značenje, te je zato nužno učiti ih skupa i u kontekstu. Popuni rečenice odgovarajućim prijedlozima, a potom ispravi netočne rečenice u svoju bilježnicu.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D352A5-1FE5-4CF5-AA78-3117A345E2F6}"/>
              </a:ext>
            </a:extLst>
          </p:cNvPr>
          <p:cNvSpPr txBox="1">
            <a:spLocks/>
          </p:cNvSpPr>
          <p:nvPr/>
        </p:nvSpPr>
        <p:spPr>
          <a:xfrm>
            <a:off x="5131425" y="3478624"/>
            <a:ext cx="7060574" cy="5928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C00000"/>
                </a:solidFill>
              </a:rPr>
              <a:t>			</a:t>
            </a:r>
            <a:r>
              <a:rPr lang="en-US" sz="2400" i="1" dirty="0">
                <a:solidFill>
                  <a:srgbClr val="C00000"/>
                </a:solidFill>
              </a:rPr>
              <a:t>1 The boys took off on July 17.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C00000"/>
                </a:solidFill>
              </a:rPr>
              <a:t>			</a:t>
            </a:r>
            <a:r>
              <a:rPr lang="en-US" sz="2400" i="1" dirty="0">
                <a:solidFill>
                  <a:srgbClr val="C00000"/>
                </a:solidFill>
              </a:rPr>
              <a:t>2 On their second day they took a </a:t>
            </a:r>
            <a:br>
              <a:rPr lang="hr-HR" sz="2400" i="1" dirty="0">
                <a:solidFill>
                  <a:srgbClr val="C00000"/>
                </a:solidFill>
              </a:rPr>
            </a:br>
            <a:r>
              <a:rPr lang="hr-HR" sz="2400" i="1" dirty="0">
                <a:solidFill>
                  <a:srgbClr val="C00000"/>
                </a:solidFill>
              </a:rPr>
              <a:t>			</a:t>
            </a:r>
            <a:r>
              <a:rPr lang="en-US" sz="2400" i="1" dirty="0">
                <a:solidFill>
                  <a:srgbClr val="C00000"/>
                </a:solidFill>
              </a:rPr>
              <a:t>quick tour around Padua.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3 </a:t>
            </a:r>
            <a:r>
              <a:rPr lang="hr-HR" sz="2400" i="1" dirty="0">
                <a:solidFill>
                  <a:srgbClr val="C00000"/>
                </a:solidFill>
              </a:rPr>
              <a:t>TRUE</a:t>
            </a:r>
            <a:endParaRPr lang="en-US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4 </a:t>
            </a:r>
            <a:r>
              <a:rPr lang="hr-HR" sz="2400" i="1" dirty="0">
                <a:solidFill>
                  <a:srgbClr val="C00000"/>
                </a:solidFill>
              </a:rPr>
              <a:t>TRUE</a:t>
            </a:r>
            <a:endParaRPr lang="en-US" sz="24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5 They had some cans of fish on the way to Genoa.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C00000"/>
                </a:solidFill>
              </a:rPr>
              <a:t>6 They took a swim in the Ligurian Sea</a:t>
            </a:r>
            <a:r>
              <a:rPr lang="hr-HR" sz="2400" i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C00000"/>
                </a:solidFill>
              </a:rPr>
              <a:t>7 TRUE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C00000"/>
                </a:solidFill>
              </a:rPr>
              <a:t>8 TRUE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84955C8-8C7A-4266-B64F-55703184A4F6}"/>
              </a:ext>
            </a:extLst>
          </p:cNvPr>
          <p:cNvSpPr txBox="1">
            <a:spLocks/>
          </p:cNvSpPr>
          <p:nvPr/>
        </p:nvSpPr>
        <p:spPr>
          <a:xfrm>
            <a:off x="2220955" y="1463885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off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307695A-099C-4A3A-B1C8-6B898632EC00}"/>
              </a:ext>
            </a:extLst>
          </p:cNvPr>
          <p:cNvSpPr txBox="1">
            <a:spLocks/>
          </p:cNvSpPr>
          <p:nvPr/>
        </p:nvSpPr>
        <p:spPr>
          <a:xfrm>
            <a:off x="4783893" y="1762348"/>
            <a:ext cx="11073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around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E295B16-493E-4682-9C5E-2DE8E535766A}"/>
              </a:ext>
            </a:extLst>
          </p:cNvPr>
          <p:cNvSpPr txBox="1">
            <a:spLocks/>
          </p:cNvSpPr>
          <p:nvPr/>
        </p:nvSpPr>
        <p:spPr>
          <a:xfrm>
            <a:off x="4316259" y="2063283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F2A8E88-AD5D-4578-836D-3CCD14A47451}"/>
              </a:ext>
            </a:extLst>
          </p:cNvPr>
          <p:cNvSpPr txBox="1">
            <a:spLocks/>
          </p:cNvSpPr>
          <p:nvPr/>
        </p:nvSpPr>
        <p:spPr>
          <a:xfrm>
            <a:off x="4104299" y="2649033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BB0EB77-15F5-4AB8-8B01-9963F77760A3}"/>
              </a:ext>
            </a:extLst>
          </p:cNvPr>
          <p:cNvSpPr txBox="1">
            <a:spLocks/>
          </p:cNvSpPr>
          <p:nvPr/>
        </p:nvSpPr>
        <p:spPr>
          <a:xfrm>
            <a:off x="2900549" y="2963585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4F48427-88C6-4A8C-9ABE-17332FEFB8AD}"/>
              </a:ext>
            </a:extLst>
          </p:cNvPr>
          <p:cNvSpPr txBox="1">
            <a:spLocks/>
          </p:cNvSpPr>
          <p:nvPr/>
        </p:nvSpPr>
        <p:spPr>
          <a:xfrm>
            <a:off x="2560752" y="3237224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D873A03-6695-4401-8655-D86653F4A4D9}"/>
              </a:ext>
            </a:extLst>
          </p:cNvPr>
          <p:cNvSpPr txBox="1">
            <a:spLocks/>
          </p:cNvSpPr>
          <p:nvPr/>
        </p:nvSpPr>
        <p:spPr>
          <a:xfrm>
            <a:off x="3764502" y="3552910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C03EAB3-561D-4CEE-8EDE-AE263C109DDD}"/>
              </a:ext>
            </a:extLst>
          </p:cNvPr>
          <p:cNvSpPr txBox="1">
            <a:spLocks/>
          </p:cNvSpPr>
          <p:nvPr/>
        </p:nvSpPr>
        <p:spPr>
          <a:xfrm>
            <a:off x="5655581" y="3825762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119.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0" y="1596789"/>
            <a:ext cx="5123397" cy="5474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makes a good travelogue?</a:t>
            </a:r>
            <a:br>
              <a:rPr lang="hr-HR" sz="2000" b="1" dirty="0"/>
            </a:br>
            <a:r>
              <a:rPr lang="hr-HR" sz="2000" i="1" dirty="0"/>
              <a:t>Od čega se sve sastoji dobar putopisni blog?</a:t>
            </a:r>
            <a:r>
              <a:rPr lang="hr-HR" sz="2000" b="1" dirty="0"/>
              <a:t> </a:t>
            </a:r>
            <a:r>
              <a:rPr lang="hr-HR" sz="2000" i="1" dirty="0"/>
              <a:t>Razmisli od čega se sastoji dobar i zanimljiv putopis, a zatim to prikaži u obliku umne mape.</a:t>
            </a:r>
          </a:p>
          <a:p>
            <a:pPr marL="0" indent="0">
              <a:buNone/>
            </a:pPr>
            <a:r>
              <a:rPr lang="hr-HR" sz="2000" i="1" dirty="0"/>
              <a:t>U dobrom članku bilo koje vrste, a osobito u putopisu, nužno je  koristiti se odgovarajućim jezikom.</a:t>
            </a:r>
          </a:p>
          <a:p>
            <a:pPr marL="0" indent="0">
              <a:buNone/>
            </a:pPr>
            <a:r>
              <a:rPr lang="hr-HR" sz="2000" i="1" dirty="0"/>
              <a:t>Naučit ćemo kako izbjeći </a:t>
            </a:r>
            <a:r>
              <a:rPr lang="hr-HR" sz="2000" i="1" dirty="0" err="1"/>
              <a:t>very</a:t>
            </a:r>
            <a:r>
              <a:rPr lang="hr-HR" sz="2000" i="1" dirty="0"/>
              <a:t>/</a:t>
            </a:r>
            <a:r>
              <a:rPr lang="hr-HR" sz="2000" i="1" dirty="0" err="1"/>
              <a:t>really</a:t>
            </a:r>
            <a:r>
              <a:rPr lang="hr-HR" sz="2000" i="1" dirty="0"/>
              <a:t> + pridjev koristeći se složenijim pridjevima ili frazama.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37" y="0"/>
            <a:ext cx="5124398" cy="684264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6" y="1092134"/>
            <a:ext cx="10046362" cy="49225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274210" y="2088107"/>
            <a:ext cx="1917790" cy="621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adjectives below. Find their synonyms in the text.</a:t>
            </a:r>
            <a:r>
              <a:rPr lang="hr-HR" sz="2000" b="1" dirty="0"/>
              <a:t> </a:t>
            </a:r>
            <a:r>
              <a:rPr lang="hr-HR" sz="2000" i="1" dirty="0"/>
              <a:t>Pogledaj fotografiju i riječi. Pokušaj na fotografijama pronaći sve navedene stvari.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214C9B1-11C9-44FD-A427-B0BF73C983F1}"/>
              </a:ext>
            </a:extLst>
          </p:cNvPr>
          <p:cNvSpPr txBox="1">
            <a:spLocks/>
          </p:cNvSpPr>
          <p:nvPr/>
        </p:nvSpPr>
        <p:spPr>
          <a:xfrm>
            <a:off x="3286047" y="1942720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amazing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C785189-934E-4A16-AB10-5A90FCE65DF1}"/>
              </a:ext>
            </a:extLst>
          </p:cNvPr>
          <p:cNvSpPr txBox="1">
            <a:spLocks/>
          </p:cNvSpPr>
          <p:nvPr/>
        </p:nvSpPr>
        <p:spPr>
          <a:xfrm>
            <a:off x="4913194" y="1946157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fantastic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66BC6F6-66E1-4E5A-8B24-2B2326F736A1}"/>
              </a:ext>
            </a:extLst>
          </p:cNvPr>
          <p:cNvSpPr txBox="1">
            <a:spLocks/>
          </p:cNvSpPr>
          <p:nvPr/>
        </p:nvSpPr>
        <p:spPr>
          <a:xfrm>
            <a:off x="6567637" y="1942719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magnificent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DC4A27C-AB3B-41F7-A25B-FB1E3DD199C9}"/>
              </a:ext>
            </a:extLst>
          </p:cNvPr>
          <p:cNvSpPr txBox="1">
            <a:spLocks/>
          </p:cNvSpPr>
          <p:nvPr/>
        </p:nvSpPr>
        <p:spPr>
          <a:xfrm>
            <a:off x="8184343" y="1942718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famous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812B0A2-79D5-4B84-B399-AF97CAAABAD8}"/>
              </a:ext>
            </a:extLst>
          </p:cNvPr>
          <p:cNvSpPr txBox="1">
            <a:spLocks/>
          </p:cNvSpPr>
          <p:nvPr/>
        </p:nvSpPr>
        <p:spPr>
          <a:xfrm>
            <a:off x="3272840" y="2435312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adorable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AB8622E-CFAC-4507-85AD-BF11F6E77250}"/>
              </a:ext>
            </a:extLst>
          </p:cNvPr>
          <p:cNvSpPr txBox="1">
            <a:spLocks/>
          </p:cNvSpPr>
          <p:nvPr/>
        </p:nvSpPr>
        <p:spPr>
          <a:xfrm>
            <a:off x="4913193" y="2435312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9AAF08B-E2FB-41EB-A481-B1693D166137}"/>
              </a:ext>
            </a:extLst>
          </p:cNvPr>
          <p:cNvSpPr txBox="1">
            <a:spLocks/>
          </p:cNvSpPr>
          <p:nvPr/>
        </p:nvSpPr>
        <p:spPr>
          <a:xfrm>
            <a:off x="6567636" y="2435311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0BB97FD-99DF-48D0-B761-0B8013359A2C}"/>
              </a:ext>
            </a:extLst>
          </p:cNvPr>
          <p:cNvSpPr txBox="1">
            <a:spLocks/>
          </p:cNvSpPr>
          <p:nvPr/>
        </p:nvSpPr>
        <p:spPr>
          <a:xfrm>
            <a:off x="3259633" y="2927904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energetic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F407B44-4ECD-43E7-86B7-764D4CD6904E}"/>
              </a:ext>
            </a:extLst>
          </p:cNvPr>
          <p:cNvSpPr txBox="1">
            <a:spLocks/>
          </p:cNvSpPr>
          <p:nvPr/>
        </p:nvSpPr>
        <p:spPr>
          <a:xfrm>
            <a:off x="3272840" y="3450333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pure </a:t>
            </a:r>
            <a:r>
              <a:rPr lang="hr-HR" sz="2200" i="1" dirty="0" err="1">
                <a:solidFill>
                  <a:srgbClr val="FF0000"/>
                </a:solidFill>
              </a:rPr>
              <a:t>dlight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165E5D9-F227-4F9C-B3FC-E12C6FE2564C}"/>
              </a:ext>
            </a:extLst>
          </p:cNvPr>
          <p:cNvSpPr txBox="1">
            <a:spLocks/>
          </p:cNvSpPr>
          <p:nvPr/>
        </p:nvSpPr>
        <p:spPr>
          <a:xfrm>
            <a:off x="3236418" y="3913088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challenging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98AB8362-793D-4481-B604-723B775ED84F}"/>
              </a:ext>
            </a:extLst>
          </p:cNvPr>
          <p:cNvSpPr txBox="1">
            <a:spLocks/>
          </p:cNvSpPr>
          <p:nvPr/>
        </p:nvSpPr>
        <p:spPr>
          <a:xfrm>
            <a:off x="3234089" y="4423090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painless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FE19E8D-8111-4341-9E27-FAFBCA15E79B}"/>
              </a:ext>
            </a:extLst>
          </p:cNvPr>
          <p:cNvSpPr txBox="1">
            <a:spLocks/>
          </p:cNvSpPr>
          <p:nvPr/>
        </p:nvSpPr>
        <p:spPr>
          <a:xfrm>
            <a:off x="3259633" y="4920719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charming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4D77FDB-A905-4C05-BD0C-6B1A4E9483E2}"/>
              </a:ext>
            </a:extLst>
          </p:cNvPr>
          <p:cNvSpPr txBox="1">
            <a:spLocks/>
          </p:cNvSpPr>
          <p:nvPr/>
        </p:nvSpPr>
        <p:spPr>
          <a:xfrm>
            <a:off x="3246426" y="5412036"/>
            <a:ext cx="1627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painless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3078</TotalTime>
  <Words>598</Words>
  <Application>Microsoft Office PowerPoint</Application>
  <PresentationFormat>Široki zaslon</PresentationFormat>
  <Paragraphs>98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271</cp:revision>
  <dcterms:created xsi:type="dcterms:W3CDTF">2020-09-12T11:20:19Z</dcterms:created>
  <dcterms:modified xsi:type="dcterms:W3CDTF">2021-05-10T13:54:21Z</dcterms:modified>
</cp:coreProperties>
</file>